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6" r:id="rId8"/>
    <p:sldId id="261" r:id="rId9"/>
    <p:sldId id="275" r:id="rId10"/>
    <p:sldId id="262" r:id="rId11"/>
    <p:sldId id="263" r:id="rId12"/>
    <p:sldId id="264" r:id="rId13"/>
    <p:sldId id="265" r:id="rId14"/>
    <p:sldId id="267" r:id="rId15"/>
    <p:sldId id="269" r:id="rId16"/>
    <p:sldId id="270" r:id="rId17"/>
    <p:sldId id="271" r:id="rId18"/>
    <p:sldId id="272" r:id="rId19"/>
    <p:sldId id="273" r:id="rId20"/>
    <p:sldId id="277" r:id="rId21"/>
    <p:sldId id="280" r:id="rId22"/>
    <p:sldId id="278" r:id="rId23"/>
    <p:sldId id="274" r:id="rId24"/>
    <p:sldId id="281" r:id="rId2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8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 snapToGrid="0">
      <p:cViewPr varScale="1">
        <p:scale>
          <a:sx n="45" d="100"/>
          <a:sy n="45" d="100"/>
        </p:scale>
        <p:origin x="-8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</a:t>
            </a: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D7ry58cL4s&amp;t=32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498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Grade- IX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Lesson-2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latin typeface="Cambria"/>
                <a:ea typeface="Cambria"/>
                <a:cs typeface="Cambria"/>
                <a:sym typeface="Cambria"/>
              </a:rPr>
              <a:t>PEOPLE AS RESOURCE</a:t>
            </a:r>
            <a:endParaRPr sz="4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7/28/20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C:\Users\sai\Desktop\59_14cc9508-b0bb-4130-84b8-c0858405c55c_l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9767" y="1254642"/>
            <a:ext cx="12593543" cy="737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7/28/20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6" name="AutoShape 2" descr="C:\Users\sai\Desktop\sectors-of-econom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C:\Users\sai\Desktop\sectors-of-econom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C:\Users\sai\Desktop\sectors-of-econom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C:\Users\sai\Desktop\sectors-of-economy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Sectors of the economy - Economics Hel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6039" y="899283"/>
            <a:ext cx="11808399" cy="8053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7/28/20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7" name="Picture 1" descr="C:\Users\sai\Desktop\organised-vs-unorganised-sec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707" y="659220"/>
            <a:ext cx="11297026" cy="8178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48130" name="Picture 2" descr="C:\Users\sai\Desktop\people-as-resources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0130" y="807116"/>
            <a:ext cx="10292316" cy="772730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32522" y="9689203"/>
            <a:ext cx="780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7/28/20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49154" name="Picture 2" descr="C:\Users\sai\Desktop\jawahar-navodaya-vidyalaya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154" y="552895"/>
            <a:ext cx="11806588" cy="886419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9710468"/>
            <a:ext cx="780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7/28/20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pic>
        <p:nvPicPr>
          <p:cNvPr id="50178" name="Picture 2" descr="C:\Users\sai\Desktop\Mid-day_meal_scheme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9944" y="2299991"/>
            <a:ext cx="4338083" cy="5336984"/>
          </a:xfrm>
          <a:prstGeom prst="rect">
            <a:avLst/>
          </a:prstGeom>
          <a:noFill/>
        </p:spPr>
      </p:pic>
      <p:pic>
        <p:nvPicPr>
          <p:cNvPr id="50179" name="Picture 3" descr="C:\Users\sai\Desktop\infant-mortality-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5739" y="1656020"/>
            <a:ext cx="9590567" cy="71929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1257" y="9689203"/>
            <a:ext cx="780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7/28/20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  <p:pic>
        <p:nvPicPr>
          <p:cNvPr id="3" name="Picture 3" descr="C:\Users\sai\Desktop\imag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6335" y="1044649"/>
            <a:ext cx="10972800" cy="8229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11256" y="9710468"/>
            <a:ext cx="780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7/28/20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/>
          </a:p>
        </p:txBody>
      </p:sp>
      <p:pic>
        <p:nvPicPr>
          <p:cNvPr id="3" name="Picture 2" descr="C:\Users\sai\Desktop\02-business-cycles-and-unemployment-3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3926" y="1231952"/>
            <a:ext cx="10590027" cy="765686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9991" y="9710468"/>
            <a:ext cx="780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7/28/20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  <p:pic>
        <p:nvPicPr>
          <p:cNvPr id="3" name="Picture 2" descr="C:\Users\sai\Desktop\Hidden-Unemployment-defini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2298" y="701750"/>
            <a:ext cx="11844670" cy="836298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9992" y="9979223"/>
            <a:ext cx="780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dk1"/>
                </a:solidFill>
              </a:rPr>
              <a:t>7/28/20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7/28/20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Users\sai\Desktop\5-year-plan-ppt-6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1451" y="850605"/>
            <a:ext cx="10970723" cy="7997158"/>
          </a:xfrm>
          <a:prstGeom prst="rect">
            <a:avLst/>
          </a:prstGeom>
          <a:noFill/>
        </p:spPr>
      </p:pic>
      <p:pic>
        <p:nvPicPr>
          <p:cNvPr id="3074" name="Picture 2" descr="The First Five Year Plan- the beginning of the making of India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25153" y="3934047"/>
            <a:ext cx="4912241" cy="3801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7/28/20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718158"/>
            <a:ext cx="8493642" cy="225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PEOPLE AS A RESOURCE/ ECONOMICS/GRADE-IX/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Mrs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4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Sujatha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/SOCIAL SCIENCE/SNS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1956392"/>
            <a:ext cx="12377531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Conduct a survey about any occupation and undergo a case study of any known personality connected to that occupation. Record the survey and prepare a report.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7/28/20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6512" y="1855591"/>
            <a:ext cx="14363996" cy="691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7/28/20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466" name="Picture 2" descr="C:\Users\sai\Desktop\Five-Year-Plans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4167" y="1212112"/>
            <a:ext cx="10172217" cy="7791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7/28/20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4586" y="2083981"/>
            <a:ext cx="122487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 related to the above slides</a:t>
            </a:r>
            <a: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lvl="0" algn="ctr"/>
            <a:endParaRPr lang="en-US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14350" lvl="0" indent="-514350">
              <a:buAutoNum type="arabicParenR"/>
            </a:pPr>
            <a: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Differentiate between unemployment and underemployment.</a:t>
            </a:r>
          </a:p>
          <a:p>
            <a:pPr marL="514350" lvl="0" indent="-514350"/>
            <a:endParaRPr lang="en-US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14350" lvl="0" indent="-514350"/>
            <a: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2) Define infant mortality.</a:t>
            </a:r>
          </a:p>
          <a:p>
            <a:pPr marL="514350" lvl="0" indent="-514350"/>
            <a:endParaRPr lang="en-US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14350" lvl="0" indent="-514350"/>
            <a: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3) Mention any four features of </a:t>
            </a:r>
            <a:r>
              <a:rPr lang="en-US" sz="3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Navodaya</a:t>
            </a:r>
            <a: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Vidyalayas</a:t>
            </a:r>
            <a:r>
              <a:rPr lang="en-US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514350" lvl="0" indent="-514350" algn="ctr">
              <a:buAutoNum type="arabicParenR"/>
            </a:pPr>
            <a:endParaRPr lang="en-US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7/28/20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4586" y="2083981"/>
            <a:ext cx="1224870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eferences</a:t>
            </a:r>
          </a:p>
          <a:p>
            <a:pPr lvl="0" algn="ctr"/>
            <a:endParaRPr lang="en-US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14350" lvl="0" indent="-514350" algn="ctr"/>
            <a:endParaRPr lang="en-US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12" y="3444950"/>
            <a:ext cx="101009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3"/>
              </a:rPr>
              <a:t>https://www.youtube.com/watch?v=-</a:t>
            </a:r>
            <a:r>
              <a:rPr lang="en-US" sz="2800" dirty="0" smtClean="0">
                <a:hlinkClick r:id="rId3"/>
              </a:rPr>
              <a:t>D7ry58cL4s&amp;t=32s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1026" name="Picture 2" descr="C:\Users\sai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9274" y="6176630"/>
            <a:ext cx="272415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7/28/20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Users\sai\Desktop\ck_5b03118f567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4409" y="1148315"/>
            <a:ext cx="10068119" cy="7492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7/28/20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C:\Users\sai\Desktop\fee52c4b41e7463d36c2487d25d70b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575" y="2764467"/>
            <a:ext cx="8784584" cy="4486938"/>
          </a:xfrm>
          <a:prstGeom prst="rect">
            <a:avLst/>
          </a:prstGeom>
          <a:noFill/>
        </p:spPr>
      </p:pic>
      <p:pic>
        <p:nvPicPr>
          <p:cNvPr id="2051" name="Picture 3" descr="C:\Users\sai\Desktop\assets-liabiliti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0190" y="2698218"/>
            <a:ext cx="6342322" cy="4595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 smtClean="0">
                <a:solidFill>
                  <a:schemeClr val="dk1"/>
                </a:solidFill>
              </a:rPr>
              <a:t>7/28/20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C:\Users\sai\Desktop\people-as-resource-7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3442" y="768952"/>
            <a:ext cx="11887200" cy="8481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7/28/20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C:\Users\sai\Desktop\people-as-resource-8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8624" y="1375642"/>
            <a:ext cx="10823944" cy="8030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 smtClean="0">
                <a:solidFill>
                  <a:schemeClr val="dk1"/>
                </a:solidFill>
              </a:rPr>
              <a:t>7/28/20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C:\Users\sai\Desktop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71450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7/28/20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2339163" y="1871330"/>
            <a:ext cx="13314967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 based on the above slides: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libri"/>
                <a:cs typeface="Calibri"/>
                <a:sym typeface="Cambria"/>
              </a:rPr>
              <a:t>What can you infer from the story of </a:t>
            </a:r>
            <a:r>
              <a:rPr lang="en-US" sz="4000" b="1" dirty="0" err="1" smtClean="0">
                <a:solidFill>
                  <a:schemeClr val="dk1"/>
                </a:solidFill>
                <a:latin typeface="Cambria"/>
                <a:ea typeface="Calibri"/>
                <a:cs typeface="Calibri"/>
                <a:sym typeface="Cambria"/>
              </a:rPr>
              <a:t>Sakal</a:t>
            </a:r>
            <a:r>
              <a:rPr lang="en-US" sz="4000" b="1" dirty="0" smtClean="0">
                <a:solidFill>
                  <a:schemeClr val="dk1"/>
                </a:solidFill>
                <a:latin typeface="Cambria"/>
                <a:ea typeface="Calibri"/>
                <a:cs typeface="Calibri"/>
                <a:sym typeface="Cambria"/>
              </a:rPr>
              <a:t> and Vilas?</a:t>
            </a: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4000" b="1" dirty="0" smtClean="0">
              <a:solidFill>
                <a:schemeClr val="dk1"/>
              </a:solidFill>
              <a:latin typeface="Cambria"/>
              <a:ea typeface="Calibri"/>
              <a:cs typeface="Calibri"/>
              <a:sym typeface="Cambria"/>
            </a:endParaRPr>
          </a:p>
          <a:p>
            <a:pPr marL="742950" marR="0" lvl="0" indent="-742950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libri"/>
                <a:cs typeface="Calibri"/>
                <a:sym typeface="Cambria"/>
              </a:rPr>
              <a:t>Mentions the areas which come under primary sector.</a:t>
            </a:r>
          </a:p>
          <a:p>
            <a:pPr marL="742950" marR="0" lvl="0" indent="-742950" algn="ctr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sz="4000" b="1" dirty="0" smtClean="0">
              <a:solidFill>
                <a:schemeClr val="dk1"/>
              </a:solidFill>
              <a:latin typeface="Cambria"/>
              <a:ea typeface="Calibri"/>
              <a:cs typeface="Calibri"/>
              <a:sym typeface="Cambria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</a:rPr>
              <a:t>7/28/20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Users\sai\Desktop\Sectors-in-Indian-econo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1089" y="1956391"/>
            <a:ext cx="15597224" cy="6225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150</Words>
  <PresentationFormat>Custom</PresentationFormat>
  <Paragraphs>161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sai</cp:lastModifiedBy>
  <cp:revision>36</cp:revision>
  <dcterms:created xsi:type="dcterms:W3CDTF">2006-08-16T00:00:00Z</dcterms:created>
  <dcterms:modified xsi:type="dcterms:W3CDTF">2020-07-28T11:23:34Z</dcterms:modified>
</cp:coreProperties>
</file>